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1" r:id="rId5"/>
    <p:sldId id="259" r:id="rId6"/>
    <p:sldId id="262" r:id="rId7"/>
    <p:sldId id="267" r:id="rId8"/>
    <p:sldId id="266" r:id="rId9"/>
    <p:sldId id="268" r:id="rId10"/>
    <p:sldId id="269" r:id="rId11"/>
    <p:sldId id="271" r:id="rId12"/>
    <p:sldId id="263" r:id="rId13"/>
    <p:sldId id="256" r:id="rId14"/>
    <p:sldId id="274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K:\&#1042;&#1043;%20&#1050;&#1091;&#1093;&#1090;&#1080;&#1085;&#1086;&#1074;&#1072;\&#1050;&#1086;&#1085;&#1082;&#1091;&#1088;&#1089;%20&#1042;&#1043;\Destkie_pesni_-_Ot_ulybki_stanet_vsem_svetlej_(iPleer.fm)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785926"/>
            <a:ext cx="84817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Мастер – класс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«Нетрадиционные формы</a:t>
            </a:r>
          </a:p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работы с родителями».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85918" y="142852"/>
            <a:ext cx="64409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№ 38 поселка Кубанский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образования  Новопокровский район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868144" y="6021288"/>
            <a:ext cx="3076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Кухтинова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Н.В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670" t="2834" r="5505" b="2198"/>
          <a:stretch>
            <a:fillRect/>
          </a:stretch>
        </p:blipFill>
        <p:spPr bwMode="auto">
          <a:xfrm>
            <a:off x="2214546" y="285728"/>
            <a:ext cx="4429156" cy="631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427984" y="4797152"/>
            <a:ext cx="2796342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5004048" y="2276872"/>
            <a:ext cx="207170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00892" y="442913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Корни – это предки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164305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Ветви – это продолжение рода</a:t>
            </a:r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890"/>
          <a:stretch>
            <a:fillRect/>
          </a:stretch>
        </p:blipFill>
        <p:spPr bwMode="auto">
          <a:xfrm>
            <a:off x="2285984" y="500042"/>
            <a:ext cx="4351504" cy="5913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galerey-room.ru/images/072328_1385526208.png"/>
          <p:cNvPicPr>
            <a:picLocks noChangeAspect="1" noChangeArrowheads="1"/>
          </p:cNvPicPr>
          <p:nvPr/>
        </p:nvPicPr>
        <p:blipFill>
          <a:blip r:embed="rId4" cstate="print"/>
          <a:srcRect l="24812" t="77462" r="23792"/>
          <a:stretch>
            <a:fillRect/>
          </a:stretch>
        </p:blipFill>
        <p:spPr bwMode="auto">
          <a:xfrm>
            <a:off x="2627784" y="5013176"/>
            <a:ext cx="3947801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Голощапова\Pictures\Родительские посиделки 2017 (бетон)\IMG_1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14422"/>
            <a:ext cx="3714776" cy="24765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1429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Родительские посиделки – совместная работа с родителями по улучшению условий  развивающей среды в группах и на участках.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1" descr="C:\Users\Голощапова\Pictures\Родительские посиделки 2017 (бетон)\20170430_092410.jpg"/>
          <p:cNvPicPr>
            <a:picLocks noChangeAspect="1" noChangeArrowheads="1"/>
          </p:cNvPicPr>
          <p:nvPr/>
        </p:nvPicPr>
        <p:blipFill>
          <a:blip r:embed="rId4" cstate="print"/>
          <a:srcRect r="16429"/>
          <a:stretch>
            <a:fillRect/>
          </a:stretch>
        </p:blipFill>
        <p:spPr bwMode="auto">
          <a:xfrm>
            <a:off x="4572000" y="4071942"/>
            <a:ext cx="3714776" cy="250033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9766" t="11906" r="3757" b="8718"/>
          <a:stretch>
            <a:fillRect/>
          </a:stretch>
        </p:blipFill>
        <p:spPr bwMode="auto">
          <a:xfrm>
            <a:off x="5286380" y="1214422"/>
            <a:ext cx="30313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3\Рабочий стол\НАТАШЕ\SDC13732.JPG"/>
          <p:cNvPicPr>
            <a:picLocks noChangeAspect="1" noChangeArrowheads="1"/>
          </p:cNvPicPr>
          <p:nvPr/>
        </p:nvPicPr>
        <p:blipFill>
          <a:blip r:embed="rId6" cstate="print"/>
          <a:srcRect l="8819" t="13229" r="-542" b="21947"/>
          <a:stretch>
            <a:fillRect/>
          </a:stretch>
        </p:blipFill>
        <p:spPr bwMode="auto">
          <a:xfrm>
            <a:off x="785786" y="3929066"/>
            <a:ext cx="2928958" cy="27599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88641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8" y="34104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Родители принимают активное участие в конкурсах и выставках.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7407" t="6667"/>
          <a:stretch>
            <a:fillRect/>
          </a:stretch>
        </p:blipFill>
        <p:spPr bwMode="auto">
          <a:xfrm>
            <a:off x="4357686" y="3571876"/>
            <a:ext cx="4286280" cy="288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528" b="-542"/>
          <a:stretch>
            <a:fillRect/>
          </a:stretch>
        </p:blipFill>
        <p:spPr bwMode="auto">
          <a:xfrm>
            <a:off x="571471" y="1142984"/>
            <a:ext cx="42157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8000" r="7003"/>
          <a:stretch>
            <a:fillRect/>
          </a:stretch>
        </p:blipFill>
        <p:spPr bwMode="auto">
          <a:xfrm>
            <a:off x="5143504" y="1142984"/>
            <a:ext cx="3071834" cy="227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4808" t="11368" r="23070" b="22384"/>
          <a:stretch>
            <a:fillRect/>
          </a:stretch>
        </p:blipFill>
        <p:spPr bwMode="auto">
          <a:xfrm>
            <a:off x="785786" y="4214818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file.mobilmusic.ru/ff/58/88/7851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Destkie_pesni_-_Ot_ulybki_stanet_vsem_svetlej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15338" y="285728"/>
            <a:ext cx="785818" cy="785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40466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Игра: «Передай улыбку.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rhivurokov.ru/kopilka/uploads/user_file_54b8022acbbcf/img_user_file_54b8022acbbcf_1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89"/>
            <a:ext cx="8643998" cy="648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g04.a.alicdn.com/kf/HTB1LJchMXXXXXaLXVXXq6xXFXXXe/8000pcs-multi-colors-Water-Plant-Flower-Jelly-Crystal-Soil-safe-non-toxic-Water-Beads-Bio-Gel.jpg"/>
          <p:cNvPicPr>
            <a:picLocks noChangeAspect="1" noChangeArrowheads="1"/>
          </p:cNvPicPr>
          <p:nvPr/>
        </p:nvPicPr>
        <p:blipFill>
          <a:blip r:embed="rId3" cstate="print"/>
          <a:srcRect l="72059" t="75000"/>
          <a:stretch>
            <a:fillRect/>
          </a:stretch>
        </p:blipFill>
        <p:spPr bwMode="auto">
          <a:xfrm>
            <a:off x="539553" y="3861048"/>
            <a:ext cx="2816784" cy="2520280"/>
          </a:xfrm>
          <a:prstGeom prst="rect">
            <a:avLst/>
          </a:prstGeom>
          <a:noFill/>
        </p:spPr>
      </p:pic>
      <p:pic>
        <p:nvPicPr>
          <p:cNvPr id="30724" name="Picture 4" descr="http://g04.a.alicdn.com/kf/HTB1LJchMXXXXXaLXVXXq6xXFXXXe/8000pcs-multi-colors-Water-Plant-Flower-Jelly-Crystal-Soil-safe-non-toxic-Water-Beads-Bio-Gel.jpg"/>
          <p:cNvPicPr>
            <a:picLocks noChangeAspect="1" noChangeArrowheads="1"/>
          </p:cNvPicPr>
          <p:nvPr/>
        </p:nvPicPr>
        <p:blipFill>
          <a:blip r:embed="rId3" cstate="print"/>
          <a:srcRect l="73770" t="24590" b="49180"/>
          <a:stretch>
            <a:fillRect/>
          </a:stretch>
        </p:blipFill>
        <p:spPr bwMode="auto">
          <a:xfrm>
            <a:off x="6012160" y="3861048"/>
            <a:ext cx="2520280" cy="2520280"/>
          </a:xfrm>
          <a:prstGeom prst="rect">
            <a:avLst/>
          </a:prstGeom>
          <a:noFill/>
        </p:spPr>
      </p:pic>
      <p:pic>
        <p:nvPicPr>
          <p:cNvPr id="30726" name="Picture 6" descr="http://ultralifestyle.com.au/wp-content/uploads/2017/03/28106_waterglass_clear_marinebusi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2664296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83671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ТОСКА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63813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ВОСТОРГ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7647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28" name="Picture 8" descr="http://www.playcast.ru/uploads/2014/12/25/112642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203848" y="1844824"/>
            <a:ext cx="27908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www.gifki.org/data/media/90/ogon-animatsionnaya-kartinka-00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1028" name="Picture 4" descr="http://www.gifki.org/data/media/90/ogon-animatsionnaya-kartinka-00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457200"/>
            <a:ext cx="952500" cy="952500"/>
          </a:xfrm>
          <a:prstGeom prst="rect">
            <a:avLst/>
          </a:prstGeom>
          <a:noFill/>
        </p:spPr>
      </p:pic>
      <p:pic>
        <p:nvPicPr>
          <p:cNvPr id="1036" name="Picture 12" descr="http://foto.fastimagess.ru/img-q5y5x5n4g40414f4x2u2d4o5z504k4c4t4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633"/>
            <a:ext cx="8712968" cy="65347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8709222" cy="5979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214942" y="5929330"/>
            <a:ext cx="3700308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– это большой дом,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жизнь и творчество кругом.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https://arhivurokov.ru/multiurok/7/e/1/7e1944c6ac5cd8838d9e342881c9e7a91b091d2f/bukliet-zhivotnyie-na-voinie-ikh-zhivotnaia-chiest-nie-zamarana-podlym-priedatiel-stvom_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4172">
            <a:off x="4131256" y="941896"/>
            <a:ext cx="753038" cy="572128"/>
          </a:xfrm>
          <a:prstGeom prst="rect">
            <a:avLst/>
          </a:prstGeom>
          <a:noFill/>
        </p:spPr>
      </p:pic>
      <p:pic>
        <p:nvPicPr>
          <p:cNvPr id="6" name="Picture 2" descr="https://arhivurokov.ru/multiurok/7/e/1/7e1944c6ac5cd8838d9e342881c9e7a91b091d2f/bukliet-zhivotnyie-na-voinie-ikh-zhivotnaia-chiest-nie-zamarana-podlym-priedatiel-stvom_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4372">
            <a:off x="1163007" y="847281"/>
            <a:ext cx="1022069" cy="776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53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86446" y="5857892"/>
            <a:ext cx="3143272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Главная цель – это наши дети,</a:t>
            </a:r>
            <a:endParaRPr lang="ru-RU" dirty="0" smtClean="0">
              <a:solidFill>
                <a:srgbClr val="0000CC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Их здоровье, развитие –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CC"/>
                </a:solidFill>
                <a:ea typeface="Times New Roman" pitchFamily="18" charset="0"/>
                <a:cs typeface="Times New Roman" pitchFamily="18" charset="0"/>
              </a:rPr>
              <a:t>Вот что важно на свете.</a:t>
            </a:r>
            <a:endParaRPr lang="ru-RU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7714" r="21488" b="3685"/>
          <a:stretch>
            <a:fillRect/>
          </a:stretch>
        </p:blipFill>
        <p:spPr bwMode="auto">
          <a:xfrm>
            <a:off x="142844" y="208640"/>
            <a:ext cx="8858312" cy="650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43306" y="5929330"/>
            <a:ext cx="5286348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Каждая семья – целый мир, мир своеобразный,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С культурой, традициями, приоритетами разными.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3\Мои документы\фото 17-18\МАДОУ 38 День семьи\IMG_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8894458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6072206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В работе с каждой семьей</a:t>
            </a:r>
            <a:endParaRPr lang="ru-RU" dirty="0" smtClean="0">
              <a:solidFill>
                <a:srgbClr val="0000FF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Процесс взаимодействия – он не простой.</a:t>
            </a:r>
            <a:endParaRPr lang="ru-RU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42844" y="142852"/>
            <a:ext cx="8715436" cy="65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000496" y="142852"/>
            <a:ext cx="4857752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К каждой семье, подход надо найти,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Ведь в воспитании нам по пути.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В работе с родителями есть разные формы,</a:t>
            </a:r>
            <a:endParaRPr lang="ru-RU" dirty="0" smtClean="0">
              <a:solidFill>
                <a:srgbClr val="0000FF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Бывают обычные и нетрадиционные.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AutoShape 3" descr="http://materirossii.ru/wp-content/uploads/2015/09/jmsverkoopstyling-handshake-makelaa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 descr="http://materirossii.ru/wp-content/uploads/2015/09/jmsverkoopstyling-handshake-makela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8829072" cy="5872166"/>
          </a:xfrm>
          <a:prstGeom prst="rect">
            <a:avLst/>
          </a:prstGeom>
          <a:noFill/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286248" y="5715016"/>
            <a:ext cx="4714844" cy="646331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Но залог успешного воспитания –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imes New Roman" pitchFamily="18" charset="0"/>
              </a:rPr>
              <a:t>Партнерство, сотрудничество и понимание!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2876"/>
            <a:ext cx="9334501" cy="700087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1214422"/>
          <a:ext cx="7643866" cy="4499265"/>
        </p:xfrm>
        <a:graphic>
          <a:graphicData uri="http://schemas.openxmlformats.org/drawingml/2006/table">
            <a:tbl>
              <a:tblPr/>
              <a:tblGrid>
                <a:gridCol w="2299872"/>
                <a:gridCol w="5343994"/>
              </a:tblGrid>
              <a:tr h="752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</a:rPr>
                        <a:t>Родительские посиделки 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Совместная работа сотрудников детского сада   с родителями  по созданию и обогащению развивающей среды в группах и на участках.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2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«Родительская электронная  почта»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Взаимодействие  с родителями из отдаленных поселков по вопросам воспитания детей с помощью сети интернет.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«Выездная библиотека»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Повышение уровня  знаний  родителей из отдаленных поселков  в вопросах воспитания детей.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Мультимедийные презентации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Ознакомление родителей  с деятельностью  детей  по вопросам реализации Программы детского сада.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Газета «Непоседы»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Ознакомление родителей с жизнью детей в детском саду.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8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родословных (генеалогических древ)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Связующая нить с предками, раскрывающая тайны судьбы, рода.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Составление проектов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 New Roman"/>
                        </a:rPr>
                        <a:t>Включение детей, педагогов и родителей в экспериментальную деятельность.</a:t>
                      </a:r>
                    </a:p>
                  </a:txBody>
                  <a:tcPr marL="59409" marR="59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785918" y="285728"/>
            <a:ext cx="6229350" cy="447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Нетрадиционные формы работы с родителями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7/06/10/2279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26" t="4252" r="3266" b="5033"/>
          <a:stretch>
            <a:fillRect/>
          </a:stretch>
        </p:blipFill>
        <p:spPr bwMode="auto">
          <a:xfrm>
            <a:off x="214281" y="285728"/>
            <a:ext cx="8742225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295</Words>
  <Application>Microsoft Office PowerPoint</Application>
  <PresentationFormat>Экран (4:3)</PresentationFormat>
  <Paragraphs>46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66</cp:revision>
  <dcterms:modified xsi:type="dcterms:W3CDTF">2017-12-13T16:14:00Z</dcterms:modified>
</cp:coreProperties>
</file>